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photoAlbum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55796E0-95BB-46B4-8D3C-8F24BA5DB0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CE09851-FCF1-4CED-A1E3-0ED271D38D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FA16E17-F4B0-41DE-83FE-87AAD3E27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4129408-E17A-44B5-B2DB-43C420EF9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E5D008-1E51-42CB-AF13-E4610F2F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30207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D03067F-0287-4F7D-8174-F2EBCDBF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ED50D8D-BDD4-4E8F-9DAC-5B00B402E5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9B82887-E9CF-470D-BE45-DA8D684B4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C7CDBC4-87E5-4144-ADF0-11AC0FE9C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CCED39D-7B95-49DF-BAF2-0B47399F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807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8A072FD-410F-4B53-815C-4A440A8311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73C201B1-E873-4574-81AA-EF984FF70B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D283A5-06DC-4D1C-8CA5-D7202BA86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810E974-F6D8-4089-8762-44FCC4E05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F65FEA1-91E7-4ED3-94CB-B4C4DAAE2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3944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A3998F-DDEA-43BC-9903-473F5D286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8BBCBDF-0CDB-42AA-9BCD-79A2DCA15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598D40B-04CF-40EF-8950-F8D88F1B7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1A1E50F-782F-4D32-9282-0312465F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849919-A1BD-4399-AE45-D439305B5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3813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83DCBD-C207-4B13-9E03-529CB158A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D790234-F48C-479D-89E6-5C7D99428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93F44E-BDB8-43A3-BE5D-999EF65890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47DA704D-9ADB-4F42-AEB9-B56659CE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4EC0440-1EE8-4FFB-ABB8-BB5EFF4C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897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A317303-2EE7-4E37-AFA8-9BCF0258D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14A6F80-091C-41AC-9971-726E613BAF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4909E04-42AE-457D-9FF5-1CB695F0B1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A180BD5-10D5-4D7C-B184-B63B4350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7499FD1-8CC8-4974-95ED-5609B48D4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9C07FA4-FC4E-426B-8B8A-8029D6662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2426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0F6838E-9442-49D2-AFD4-ABFFC006A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482BDCE-9402-45EF-A7F2-CB4771074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34837DF-9BAF-44A4-8C44-9E3113A5EB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F0971AF6-D58F-48DE-BD36-0918D3E10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7CC649B-8D83-4DD1-9587-9E597AD29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AE66FEC1-D129-4F1B-9EAE-E7F2ACDC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3290AC0-625D-4D5C-BD3D-1FD587DF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CBE0CCE-1AD5-4853-9154-58414D934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7702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610199B-63B6-448D-B337-5C1A2963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747906D2-E1F3-4CED-9339-1C97B6A1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DF74B65-FE21-4B98-BF0B-3F65EF962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3F692C4-47C8-40C8-9904-7CBE2B921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432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E00C82D-DE39-49ED-B83B-C8E07B1B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DA938AD2-BF79-4B32-9821-78BC40C20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1858DA7-F915-40DB-BBCE-6A91456AF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38179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27B2888-3330-4972-96A3-7E1152C4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BFA0871-2DAB-4917-9832-84B33E187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A706D6EA-BC14-48EF-A5A6-BE5DC2F458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053DDF8-9121-454F-9D7E-23F5C0FF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38C9C88-A814-48B9-99C1-C553B7B0D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276A18CB-A1AB-4D8D-B8FA-08C5A240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05201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1857A41-1060-4344-88BC-28262C6E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0530A47E-0A15-4F4C-81CE-F986C1464F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88D53283-DAF2-4E79-833C-3D958AF65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6EEFD47-9C39-4622-807F-821F881A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EF52340-C3B5-4E85-AD42-361F8950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44CF3BA-5676-4DE5-85AB-41DC3BAE2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661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EC999FF-05D4-4DC8-A76E-F08A489A6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B82E518-BBEC-40E0-94C4-03CE3F2BB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B823296-6D51-4DB5-AA86-6A6D98659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AE85D-E7DE-467A-AB26-B9EDA80D88C2}" type="datetimeFigureOut">
              <a:rPr lang="nb-NO" smtClean="0"/>
              <a:t>08.08.2021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EF022C4-B36A-429F-9F5D-7366D23202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455AF43-E99E-4DBB-BCC3-416725C90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C481C-32C1-4C95-B77D-5F596512E7F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33056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750055-6E80-4833-B808-B414069097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210807 Slått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7769632-534E-4032-9CF0-7613DC88FE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/>
              <a:t>av Odd Tjugum</a:t>
            </a:r>
          </a:p>
        </p:txBody>
      </p:sp>
    </p:spTree>
    <p:extLst>
      <p:ext uri="{BB962C8B-B14F-4D97-AF65-F5344CB8AC3E}">
        <p14:creationId xmlns:p14="http://schemas.microsoft.com/office/powerpoint/2010/main" val="4026888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0">
            <a:extLst>
              <a:ext uri="{FF2B5EF4-FFF2-40B4-BE49-F238E27FC236}">
                <a16:creationId xmlns:a16="http://schemas.microsoft.com/office/drawing/2014/main" id="{610EA53C-7FD7-4343-BCFB-30DCD6D6A1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01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2">
            <a:extLst>
              <a:ext uri="{FF2B5EF4-FFF2-40B4-BE49-F238E27FC236}">
                <a16:creationId xmlns:a16="http://schemas.microsoft.com/office/drawing/2014/main" id="{2082960B-E87C-461C-A47D-6EA02F6798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471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3">
            <a:extLst>
              <a:ext uri="{FF2B5EF4-FFF2-40B4-BE49-F238E27FC236}">
                <a16:creationId xmlns:a16="http://schemas.microsoft.com/office/drawing/2014/main" id="{4128764B-24FA-4515-95BF-1BECA1E0DE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229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4">
            <a:extLst>
              <a:ext uri="{FF2B5EF4-FFF2-40B4-BE49-F238E27FC236}">
                <a16:creationId xmlns:a16="http://schemas.microsoft.com/office/drawing/2014/main" id="{74EADFC0-A838-4C24-838B-19725DF13C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07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7">
            <a:extLst>
              <a:ext uri="{FF2B5EF4-FFF2-40B4-BE49-F238E27FC236}">
                <a16:creationId xmlns:a16="http://schemas.microsoft.com/office/drawing/2014/main" id="{3FFC2125-6D75-4EBA-BEAD-B3B9755EC9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68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8">
            <a:extLst>
              <a:ext uri="{FF2B5EF4-FFF2-40B4-BE49-F238E27FC236}">
                <a16:creationId xmlns:a16="http://schemas.microsoft.com/office/drawing/2014/main" id="{8CC7460F-9F56-4DC7-88F3-083E67798F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549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19">
            <a:extLst>
              <a:ext uri="{FF2B5EF4-FFF2-40B4-BE49-F238E27FC236}">
                <a16:creationId xmlns:a16="http://schemas.microsoft.com/office/drawing/2014/main" id="{FDD1F66C-BE7A-4D61-A6B8-DF065E904C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96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0">
            <a:extLst>
              <a:ext uri="{FF2B5EF4-FFF2-40B4-BE49-F238E27FC236}">
                <a16:creationId xmlns:a16="http://schemas.microsoft.com/office/drawing/2014/main" id="{AD4BE796-930B-424F-A7A9-373959A50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48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1">
            <a:extLst>
              <a:ext uri="{FF2B5EF4-FFF2-40B4-BE49-F238E27FC236}">
                <a16:creationId xmlns:a16="http://schemas.microsoft.com/office/drawing/2014/main" id="{62F669A1-B452-4965-8DE6-7FD27FF4B0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752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2">
            <a:extLst>
              <a:ext uri="{FF2B5EF4-FFF2-40B4-BE49-F238E27FC236}">
                <a16:creationId xmlns:a16="http://schemas.microsoft.com/office/drawing/2014/main" id="{9099CE26-DA6D-43E0-BB23-C1E9BA613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96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2">
            <a:extLst>
              <a:ext uri="{FF2B5EF4-FFF2-40B4-BE49-F238E27FC236}">
                <a16:creationId xmlns:a16="http://schemas.microsoft.com/office/drawing/2014/main" id="{BB5FFEDB-CA65-4FFB-81AA-13BD50DCF5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092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3">
            <a:extLst>
              <a:ext uri="{FF2B5EF4-FFF2-40B4-BE49-F238E27FC236}">
                <a16:creationId xmlns:a16="http://schemas.microsoft.com/office/drawing/2014/main" id="{3A4DF102-39BA-47C7-B8EB-D9D84A30FB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0574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25">
            <a:extLst>
              <a:ext uri="{FF2B5EF4-FFF2-40B4-BE49-F238E27FC236}">
                <a16:creationId xmlns:a16="http://schemas.microsoft.com/office/drawing/2014/main" id="{79DA2BA7-DFF0-496C-960C-1E42BFE100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5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3">
            <a:extLst>
              <a:ext uri="{FF2B5EF4-FFF2-40B4-BE49-F238E27FC236}">
                <a16:creationId xmlns:a16="http://schemas.microsoft.com/office/drawing/2014/main" id="{8DF6DFD8-EB82-4EE0-B8EE-C1380AAE69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65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4">
            <a:extLst>
              <a:ext uri="{FF2B5EF4-FFF2-40B4-BE49-F238E27FC236}">
                <a16:creationId xmlns:a16="http://schemas.microsoft.com/office/drawing/2014/main" id="{204016FE-1721-4B16-AA7C-AC5511AAA3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56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5">
            <a:extLst>
              <a:ext uri="{FF2B5EF4-FFF2-40B4-BE49-F238E27FC236}">
                <a16:creationId xmlns:a16="http://schemas.microsoft.com/office/drawing/2014/main" id="{54A64BFF-5E6F-4671-B776-6136A03AA8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211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6">
            <a:extLst>
              <a:ext uri="{FF2B5EF4-FFF2-40B4-BE49-F238E27FC236}">
                <a16:creationId xmlns:a16="http://schemas.microsoft.com/office/drawing/2014/main" id="{94324C33-3427-4B9C-972D-74AD90BD0D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51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7">
            <a:extLst>
              <a:ext uri="{FF2B5EF4-FFF2-40B4-BE49-F238E27FC236}">
                <a16:creationId xmlns:a16="http://schemas.microsoft.com/office/drawing/2014/main" id="{CF7A059A-432B-40DB-8D9C-74231D718CE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23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8">
            <a:extLst>
              <a:ext uri="{FF2B5EF4-FFF2-40B4-BE49-F238E27FC236}">
                <a16:creationId xmlns:a16="http://schemas.microsoft.com/office/drawing/2014/main" id="{93B9765A-8AD7-4CA7-8397-865C2E736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53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DSC00009">
            <a:extLst>
              <a:ext uri="{FF2B5EF4-FFF2-40B4-BE49-F238E27FC236}">
                <a16:creationId xmlns:a16="http://schemas.microsoft.com/office/drawing/2014/main" id="{EBB41863-CEFF-433A-907F-CA9B87FCC1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02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</Words>
  <Application>Microsoft Office PowerPoint</Application>
  <PresentationFormat>Widescreen</PresentationFormat>
  <Paragraphs>2</Paragraphs>
  <Slides>21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210807 Slått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210807 Slått</dc:title>
  <dc:creator>Odd Tjugum</dc:creator>
  <cp:lastModifiedBy>Odd Tjugum</cp:lastModifiedBy>
  <cp:revision>2</cp:revision>
  <dcterms:created xsi:type="dcterms:W3CDTF">2021-08-07T22:05:35Z</dcterms:created>
  <dcterms:modified xsi:type="dcterms:W3CDTF">2021-08-07T22:07:03Z</dcterms:modified>
</cp:coreProperties>
</file>